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presProps" Target="presProps.xml"/>
  <Relationship Id="rId17" Type="http://schemas.openxmlformats.org/officeDocument/2006/relationships/viewProps" Target="viewProps.xml"/>
  <Relationship Id="rId18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983502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3158_ca_object_representations_media_51338_large1.jpg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83_ca_object_representations_media_51328_large10.jpg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6830_ca_object_representations_media_51343_large11.jpg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199_ca_object_representations_media_29519_large12.jpg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3199_ca_object_representations_media_29519_large13.jpg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2592_ca_object_representations_media_51339_large2.jpg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2108_ca_object_representations_media_51341_large3.jpg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7961_ca_object_representations_media_51332_large4.jpg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20329_ca_object_representations_media_51344_large5.jpg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19268_ca_object_representations_media_51333_large6.jpg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96265_ca_object_representations_media_51337_large7.jpg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63641_ca_object_representations_media_51325_large8.jpg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57531_ca_object_representations_media_51326_large9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's aircraft 1995-96 (JANE'S 1995-199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 aircraft 2004-2005 (JANE'S 2004-2005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's aircraft 2005-2006 (JANE'S 2005-2006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. All the world's aircraft 2006-2007 (JANE'S 2006-2007)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4572000"/>
          <a:chOff x="0" y="228600"/>
          <a:chExt cx="9144000" cy="45720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. All the world's aircraft 2009-2010 (JANE'S 2009-2010)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's aircraft 1996-97 (JANE'S 1996-1997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's aircraft 1997-98 (JANE'S 1997-1998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 aircraft 1998-99 (JANE'S 1998-1999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's aircraft 1999-2000 (JANE'S 1999-2000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 aircraft 2000-2001 (JANE'S 2000-2001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's aircraft 2001-2002 (JANE'S 2001-2002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 aircraft 2002-2003 (JANE'S 2002-2003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228600"/>
          <a:ext cx="9144000" cy="5943600"/>
          <a:chOff x="0" y="228600"/>
          <a:chExt cx="9144000" cy="5943600"/>
        </a:xfrm>
      </p:grpSpPr>
      <p:pic>
        <p:nvPicPr>
          <p:cNvPr id="1" name="" descr="Image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1371600"/>
            <a:ext cx="3200400" cy="3200400"/>
          </a:xfrm>
          <a:prstGeom prst="rect">
            <a:avLst/>
          </a:prstGeom>
          <a:noFill/>
          <a:effectLst>
            <a:outerShdw blurRad="57150" dist="95250" dir="2700000" algn="br" rotWithShape="0">
              <a:srgbClr val="000000">
                <a:alpha val="50000"/>
              </a:srgbClr>
            </a:outerShdw>
          </a:effectLst>
        </p:spPr>
      </p:pic>
      <p:sp>
        <p:nvSpPr>
          <p:cNvPr id="2" name=""/>
          <p:cNvSpPr txBox="1"/>
          <p:nvPr/>
        </p:nvSpPr>
        <p:spPr>
          <a:xfrm>
            <a:off x="0" y="228600"/>
            <a:ext cx="9144000" cy="9144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0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Jane's all the world aircraft 2003-2004 (JANE'S 2003-2004)]]></a:t>
            </a:r>
          </a:p>
        </p:txBody>
      </p:sp>
      <p:sp>
        <p:nvSpPr>
          <p:cNvPr id="3" name=""/>
          <p:cNvSpPr txBox="1"/>
          <p:nvPr/>
        </p:nvSpPr>
        <p:spPr>
          <a:xfrm>
            <a:off x="5943600" y="1371600"/>
            <a:ext cx="2743200" cy="45720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spc="0" u="none">
                <a:solidFill>
                  <a:srgbClr val="000000">
                    <a:alpha val="0"/>
                  </a:srgbClr>
                </a:solidFill>
                <a:latin typeface="Calibri"/>
              </a:rPr>
              <a:t><![CDATA[Don Airbus opérations SAS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54">
  <a:themeElements>
    <a:clrScheme name="Theme5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13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2025-10-18T20:19:12Z</dcterms:created>
  <dcterms:modified xsi:type="dcterms:W3CDTF">2025-10-18T20:19:12Z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