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25" r:id="rId172"/>
    <p:sldId id="426" r:id="rId173"/>
    <p:sldId id="427" r:id="rId174"/>
    <p:sldId id="428" r:id="rId175"/>
    <p:sldId id="429" r:id="rId176"/>
    <p:sldId id="430" r:id="rId177"/>
    <p:sldId id="431" r:id="rId178"/>
    <p:sldId id="432" r:id="rId179"/>
    <p:sldId id="433" r:id="rId180"/>
    <p:sldId id="434" r:id="rId181"/>
    <p:sldId id="435" r:id="rId182"/>
    <p:sldId id="436" r:id="rId183"/>
    <p:sldId id="437" r:id="rId184"/>
    <p:sldId id="438" r:id="rId185"/>
    <p:sldId id="439" r:id="rId186"/>
    <p:sldId id="440" r:id="rId187"/>
    <p:sldId id="441" r:id="rId188"/>
    <p:sldId id="442" r:id="rId189"/>
    <p:sldId id="443" r:id="rId190"/>
    <p:sldId id="444" r:id="rId191"/>
    <p:sldId id="445" r:id="rId192"/>
    <p:sldId id="446" r:id="rId193"/>
    <p:sldId id="447" r:id="rId194"/>
    <p:sldId id="448" r:id="rId195"/>
    <p:sldId id="449" r:id="rId196"/>
    <p:sldId id="450" r:id="rId197"/>
    <p:sldId id="451" r:id="rId198"/>
    <p:sldId id="452" r:id="rId199"/>
    <p:sldId id="453" r:id="rId200"/>
    <p:sldId id="454" r:id="rId201"/>
    <p:sldId id="455" r:id="rId202"/>
    <p:sldId id="456" r:id="rId203"/>
    <p:sldId id="457" r:id="rId204"/>
    <p:sldId id="458" r:id="rId205"/>
    <p:sldId id="459" r:id="rId206"/>
    <p:sldId id="460" r:id="rId207"/>
    <p:sldId id="461" r:id="rId208"/>
    <p:sldId id="462" r:id="rId209"/>
    <p:sldId id="463" r:id="rId210"/>
    <p:sldId id="464" r:id="rId211"/>
    <p:sldId id="465" r:id="rId212"/>
    <p:sldId id="466" r:id="rId213"/>
    <p:sldId id="467" r:id="rId214"/>
    <p:sldId id="468" r:id="rId215"/>
    <p:sldId id="469" r:id="rId216"/>
    <p:sldId id="470" r:id="rId217"/>
    <p:sldId id="471" r:id="rId218"/>
    <p:sldId id="472" r:id="rId219"/>
    <p:sldId id="473" r:id="rId220"/>
    <p:sldId id="474" r:id="rId221"/>
    <p:sldId id="475" r:id="rId222"/>
    <p:sldId id="476" r:id="rId223"/>
    <p:sldId id="477" r:id="rId224"/>
    <p:sldId id="478" r:id="rId225"/>
    <p:sldId id="479" r:id="rId226"/>
    <p:sldId id="480" r:id="rId227"/>
    <p:sldId id="481" r:id="rId228"/>
    <p:sldId id="482" r:id="rId229"/>
    <p:sldId id="483" r:id="rId230"/>
    <p:sldId id="484" r:id="rId231"/>
    <p:sldId id="485" r:id="rId232"/>
    <p:sldId id="486" r:id="rId233"/>
    <p:sldId id="487" r:id="rId234"/>
    <p:sldId id="488" r:id="rId235"/>
    <p:sldId id="489" r:id="rId236"/>
    <p:sldId id="490" r:id="rId237"/>
    <p:sldId id="491" r:id="rId238"/>
    <p:sldId id="492" r:id="rId239"/>
    <p:sldId id="493" r:id="rId240"/>
    <p:sldId id="494" r:id="rId241"/>
    <p:sldId id="495" r:id="rId242"/>
    <p:sldId id="496" r:id="rId24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slide" Target="slides/slide80.xml"/>
  <Relationship Id="rId83" Type="http://schemas.openxmlformats.org/officeDocument/2006/relationships/slide" Target="slides/slide81.xml"/>
  <Relationship Id="rId84" Type="http://schemas.openxmlformats.org/officeDocument/2006/relationships/slide" Target="slides/slide82.xml"/>
  <Relationship Id="rId85" Type="http://schemas.openxmlformats.org/officeDocument/2006/relationships/slide" Target="slides/slide83.xml"/>
  <Relationship Id="rId86" Type="http://schemas.openxmlformats.org/officeDocument/2006/relationships/slide" Target="slides/slide84.xml"/>
  <Relationship Id="rId87" Type="http://schemas.openxmlformats.org/officeDocument/2006/relationships/slide" Target="slides/slide85.xml"/>
  <Relationship Id="rId88" Type="http://schemas.openxmlformats.org/officeDocument/2006/relationships/slide" Target="slides/slide86.xml"/>
  <Relationship Id="rId89" Type="http://schemas.openxmlformats.org/officeDocument/2006/relationships/slide" Target="slides/slide87.xml"/>
  <Relationship Id="rId90" Type="http://schemas.openxmlformats.org/officeDocument/2006/relationships/slide" Target="slides/slide88.xml"/>
  <Relationship Id="rId91" Type="http://schemas.openxmlformats.org/officeDocument/2006/relationships/slide" Target="slides/slide89.xml"/>
  <Relationship Id="rId92" Type="http://schemas.openxmlformats.org/officeDocument/2006/relationships/slide" Target="slides/slide90.xml"/>
  <Relationship Id="rId93" Type="http://schemas.openxmlformats.org/officeDocument/2006/relationships/slide" Target="slides/slide91.xml"/>
  <Relationship Id="rId94" Type="http://schemas.openxmlformats.org/officeDocument/2006/relationships/slide" Target="slides/slide92.xml"/>
  <Relationship Id="rId95" Type="http://schemas.openxmlformats.org/officeDocument/2006/relationships/slide" Target="slides/slide93.xml"/>
  <Relationship Id="rId96" Type="http://schemas.openxmlformats.org/officeDocument/2006/relationships/slide" Target="slides/slide94.xml"/>
  <Relationship Id="rId97" Type="http://schemas.openxmlformats.org/officeDocument/2006/relationships/slide" Target="slides/slide95.xml"/>
  <Relationship Id="rId98" Type="http://schemas.openxmlformats.org/officeDocument/2006/relationships/slide" Target="slides/slide96.xml"/>
  <Relationship Id="rId99" Type="http://schemas.openxmlformats.org/officeDocument/2006/relationships/slide" Target="slides/slide97.xml"/>
  <Relationship Id="rId100" Type="http://schemas.openxmlformats.org/officeDocument/2006/relationships/slide" Target="slides/slide98.xml"/>
  <Relationship Id="rId101" Type="http://schemas.openxmlformats.org/officeDocument/2006/relationships/slide" Target="slides/slide99.xml"/>
  <Relationship Id="rId102" Type="http://schemas.openxmlformats.org/officeDocument/2006/relationships/slide" Target="slides/slide100.xml"/>
  <Relationship Id="rId103" Type="http://schemas.openxmlformats.org/officeDocument/2006/relationships/slide" Target="slides/slide101.xml"/>
  <Relationship Id="rId104" Type="http://schemas.openxmlformats.org/officeDocument/2006/relationships/slide" Target="slides/slide102.xml"/>
  <Relationship Id="rId105" Type="http://schemas.openxmlformats.org/officeDocument/2006/relationships/slide" Target="slides/slide103.xml"/>
  <Relationship Id="rId106" Type="http://schemas.openxmlformats.org/officeDocument/2006/relationships/slide" Target="slides/slide104.xml"/>
  <Relationship Id="rId107" Type="http://schemas.openxmlformats.org/officeDocument/2006/relationships/slide" Target="slides/slide105.xml"/>
  <Relationship Id="rId108" Type="http://schemas.openxmlformats.org/officeDocument/2006/relationships/slide" Target="slides/slide106.xml"/>
  <Relationship Id="rId109" Type="http://schemas.openxmlformats.org/officeDocument/2006/relationships/slide" Target="slides/slide107.xml"/>
  <Relationship Id="rId110" Type="http://schemas.openxmlformats.org/officeDocument/2006/relationships/slide" Target="slides/slide108.xml"/>
  <Relationship Id="rId111" Type="http://schemas.openxmlformats.org/officeDocument/2006/relationships/slide" Target="slides/slide109.xml"/>
  <Relationship Id="rId112" Type="http://schemas.openxmlformats.org/officeDocument/2006/relationships/slide" Target="slides/slide110.xml"/>
  <Relationship Id="rId113" Type="http://schemas.openxmlformats.org/officeDocument/2006/relationships/slide" Target="slides/slide111.xml"/>
  <Relationship Id="rId114" Type="http://schemas.openxmlformats.org/officeDocument/2006/relationships/slide" Target="slides/slide112.xml"/>
  <Relationship Id="rId115" Type="http://schemas.openxmlformats.org/officeDocument/2006/relationships/slide" Target="slides/slide113.xml"/>
  <Relationship Id="rId116" Type="http://schemas.openxmlformats.org/officeDocument/2006/relationships/slide" Target="slides/slide114.xml"/>
  <Relationship Id="rId117" Type="http://schemas.openxmlformats.org/officeDocument/2006/relationships/slide" Target="slides/slide115.xml"/>
  <Relationship Id="rId118" Type="http://schemas.openxmlformats.org/officeDocument/2006/relationships/slide" Target="slides/slide116.xml"/>
  <Relationship Id="rId119" Type="http://schemas.openxmlformats.org/officeDocument/2006/relationships/slide" Target="slides/slide117.xml"/>
  <Relationship Id="rId120" Type="http://schemas.openxmlformats.org/officeDocument/2006/relationships/slide" Target="slides/slide118.xml"/>
  <Relationship Id="rId121" Type="http://schemas.openxmlformats.org/officeDocument/2006/relationships/slide" Target="slides/slide119.xml"/>
  <Relationship Id="rId122" Type="http://schemas.openxmlformats.org/officeDocument/2006/relationships/slide" Target="slides/slide120.xml"/>
  <Relationship Id="rId123" Type="http://schemas.openxmlformats.org/officeDocument/2006/relationships/slide" Target="slides/slide121.xml"/>
  <Relationship Id="rId124" Type="http://schemas.openxmlformats.org/officeDocument/2006/relationships/slide" Target="slides/slide122.xml"/>
  <Relationship Id="rId125" Type="http://schemas.openxmlformats.org/officeDocument/2006/relationships/slide" Target="slides/slide123.xml"/>
  <Relationship Id="rId126" Type="http://schemas.openxmlformats.org/officeDocument/2006/relationships/slide" Target="slides/slide124.xml"/>
  <Relationship Id="rId127" Type="http://schemas.openxmlformats.org/officeDocument/2006/relationships/slide" Target="slides/slide125.xml"/>
  <Relationship Id="rId128" Type="http://schemas.openxmlformats.org/officeDocument/2006/relationships/slide" Target="slides/slide126.xml"/>
  <Relationship Id="rId129" Type="http://schemas.openxmlformats.org/officeDocument/2006/relationships/slide" Target="slides/slide127.xml"/>
  <Relationship Id="rId130" Type="http://schemas.openxmlformats.org/officeDocument/2006/relationships/slide" Target="slides/slide128.xml"/>
  <Relationship Id="rId131" Type="http://schemas.openxmlformats.org/officeDocument/2006/relationships/slide" Target="slides/slide129.xml"/>
  <Relationship Id="rId132" Type="http://schemas.openxmlformats.org/officeDocument/2006/relationships/slide" Target="slides/slide130.xml"/>
  <Relationship Id="rId133" Type="http://schemas.openxmlformats.org/officeDocument/2006/relationships/slide" Target="slides/slide131.xml"/>
  <Relationship Id="rId134" Type="http://schemas.openxmlformats.org/officeDocument/2006/relationships/slide" Target="slides/slide132.xml"/>
  <Relationship Id="rId135" Type="http://schemas.openxmlformats.org/officeDocument/2006/relationships/slide" Target="slides/slide133.xml"/>
  <Relationship Id="rId136" Type="http://schemas.openxmlformats.org/officeDocument/2006/relationships/slide" Target="slides/slide134.xml"/>
  <Relationship Id="rId137" Type="http://schemas.openxmlformats.org/officeDocument/2006/relationships/slide" Target="slides/slide135.xml"/>
  <Relationship Id="rId138" Type="http://schemas.openxmlformats.org/officeDocument/2006/relationships/slide" Target="slides/slide136.xml"/>
  <Relationship Id="rId139" Type="http://schemas.openxmlformats.org/officeDocument/2006/relationships/slide" Target="slides/slide137.xml"/>
  <Relationship Id="rId140" Type="http://schemas.openxmlformats.org/officeDocument/2006/relationships/slide" Target="slides/slide138.xml"/>
  <Relationship Id="rId141" Type="http://schemas.openxmlformats.org/officeDocument/2006/relationships/slide" Target="slides/slide139.xml"/>
  <Relationship Id="rId142" Type="http://schemas.openxmlformats.org/officeDocument/2006/relationships/slide" Target="slides/slide140.xml"/>
  <Relationship Id="rId143" Type="http://schemas.openxmlformats.org/officeDocument/2006/relationships/slide" Target="slides/slide141.xml"/>
  <Relationship Id="rId144" Type="http://schemas.openxmlformats.org/officeDocument/2006/relationships/slide" Target="slides/slide142.xml"/>
  <Relationship Id="rId145" Type="http://schemas.openxmlformats.org/officeDocument/2006/relationships/slide" Target="slides/slide143.xml"/>
  <Relationship Id="rId146" Type="http://schemas.openxmlformats.org/officeDocument/2006/relationships/slide" Target="slides/slide144.xml"/>
  <Relationship Id="rId147" Type="http://schemas.openxmlformats.org/officeDocument/2006/relationships/slide" Target="slides/slide145.xml"/>
  <Relationship Id="rId148" Type="http://schemas.openxmlformats.org/officeDocument/2006/relationships/slide" Target="slides/slide146.xml"/>
  <Relationship Id="rId149" Type="http://schemas.openxmlformats.org/officeDocument/2006/relationships/slide" Target="slides/slide147.xml"/>
  <Relationship Id="rId150" Type="http://schemas.openxmlformats.org/officeDocument/2006/relationships/slide" Target="slides/slide148.xml"/>
  <Relationship Id="rId151" Type="http://schemas.openxmlformats.org/officeDocument/2006/relationships/slide" Target="slides/slide149.xml"/>
  <Relationship Id="rId152" Type="http://schemas.openxmlformats.org/officeDocument/2006/relationships/slide" Target="slides/slide150.xml"/>
  <Relationship Id="rId153" Type="http://schemas.openxmlformats.org/officeDocument/2006/relationships/slide" Target="slides/slide151.xml"/>
  <Relationship Id="rId154" Type="http://schemas.openxmlformats.org/officeDocument/2006/relationships/slide" Target="slides/slide152.xml"/>
  <Relationship Id="rId155" Type="http://schemas.openxmlformats.org/officeDocument/2006/relationships/slide" Target="slides/slide153.xml"/>
  <Relationship Id="rId156" Type="http://schemas.openxmlformats.org/officeDocument/2006/relationships/slide" Target="slides/slide154.xml"/>
  <Relationship Id="rId157" Type="http://schemas.openxmlformats.org/officeDocument/2006/relationships/slide" Target="slides/slide155.xml"/>
  <Relationship Id="rId158" Type="http://schemas.openxmlformats.org/officeDocument/2006/relationships/slide" Target="slides/slide156.xml"/>
  <Relationship Id="rId159" Type="http://schemas.openxmlformats.org/officeDocument/2006/relationships/slide" Target="slides/slide157.xml"/>
  <Relationship Id="rId160" Type="http://schemas.openxmlformats.org/officeDocument/2006/relationships/slide" Target="slides/slide158.xml"/>
  <Relationship Id="rId161" Type="http://schemas.openxmlformats.org/officeDocument/2006/relationships/slide" Target="slides/slide159.xml"/>
  <Relationship Id="rId162" Type="http://schemas.openxmlformats.org/officeDocument/2006/relationships/slide" Target="slides/slide160.xml"/>
  <Relationship Id="rId163" Type="http://schemas.openxmlformats.org/officeDocument/2006/relationships/slide" Target="slides/slide161.xml"/>
  <Relationship Id="rId164" Type="http://schemas.openxmlformats.org/officeDocument/2006/relationships/slide" Target="slides/slide162.xml"/>
  <Relationship Id="rId165" Type="http://schemas.openxmlformats.org/officeDocument/2006/relationships/slide" Target="slides/slide163.xml"/>
  <Relationship Id="rId166" Type="http://schemas.openxmlformats.org/officeDocument/2006/relationships/slide" Target="slides/slide164.xml"/>
  <Relationship Id="rId167" Type="http://schemas.openxmlformats.org/officeDocument/2006/relationships/slide" Target="slides/slide165.xml"/>
  <Relationship Id="rId168" Type="http://schemas.openxmlformats.org/officeDocument/2006/relationships/slide" Target="slides/slide166.xml"/>
  <Relationship Id="rId169" Type="http://schemas.openxmlformats.org/officeDocument/2006/relationships/slide" Target="slides/slide167.xml"/>
  <Relationship Id="rId170" Type="http://schemas.openxmlformats.org/officeDocument/2006/relationships/slide" Target="slides/slide168.xml"/>
  <Relationship Id="rId171" Type="http://schemas.openxmlformats.org/officeDocument/2006/relationships/slide" Target="slides/slide169.xml"/>
  <Relationship Id="rId172" Type="http://schemas.openxmlformats.org/officeDocument/2006/relationships/slide" Target="slides/slide170.xml"/>
  <Relationship Id="rId173" Type="http://schemas.openxmlformats.org/officeDocument/2006/relationships/slide" Target="slides/slide171.xml"/>
  <Relationship Id="rId174" Type="http://schemas.openxmlformats.org/officeDocument/2006/relationships/slide" Target="slides/slide172.xml"/>
  <Relationship Id="rId175" Type="http://schemas.openxmlformats.org/officeDocument/2006/relationships/slide" Target="slides/slide173.xml"/>
  <Relationship Id="rId176" Type="http://schemas.openxmlformats.org/officeDocument/2006/relationships/slide" Target="slides/slide174.xml"/>
  <Relationship Id="rId177" Type="http://schemas.openxmlformats.org/officeDocument/2006/relationships/slide" Target="slides/slide175.xml"/>
  <Relationship Id="rId178" Type="http://schemas.openxmlformats.org/officeDocument/2006/relationships/slide" Target="slides/slide176.xml"/>
  <Relationship Id="rId179" Type="http://schemas.openxmlformats.org/officeDocument/2006/relationships/slide" Target="slides/slide177.xml"/>
  <Relationship Id="rId180" Type="http://schemas.openxmlformats.org/officeDocument/2006/relationships/slide" Target="slides/slide178.xml"/>
  <Relationship Id="rId181" Type="http://schemas.openxmlformats.org/officeDocument/2006/relationships/slide" Target="slides/slide179.xml"/>
  <Relationship Id="rId182" Type="http://schemas.openxmlformats.org/officeDocument/2006/relationships/slide" Target="slides/slide180.xml"/>
  <Relationship Id="rId183" Type="http://schemas.openxmlformats.org/officeDocument/2006/relationships/slide" Target="slides/slide181.xml"/>
  <Relationship Id="rId184" Type="http://schemas.openxmlformats.org/officeDocument/2006/relationships/slide" Target="slides/slide182.xml"/>
  <Relationship Id="rId185" Type="http://schemas.openxmlformats.org/officeDocument/2006/relationships/slide" Target="slides/slide183.xml"/>
  <Relationship Id="rId186" Type="http://schemas.openxmlformats.org/officeDocument/2006/relationships/slide" Target="slides/slide184.xml"/>
  <Relationship Id="rId187" Type="http://schemas.openxmlformats.org/officeDocument/2006/relationships/slide" Target="slides/slide185.xml"/>
  <Relationship Id="rId188" Type="http://schemas.openxmlformats.org/officeDocument/2006/relationships/slide" Target="slides/slide186.xml"/>
  <Relationship Id="rId189" Type="http://schemas.openxmlformats.org/officeDocument/2006/relationships/slide" Target="slides/slide187.xml"/>
  <Relationship Id="rId190" Type="http://schemas.openxmlformats.org/officeDocument/2006/relationships/slide" Target="slides/slide188.xml"/>
  <Relationship Id="rId191" Type="http://schemas.openxmlformats.org/officeDocument/2006/relationships/slide" Target="slides/slide189.xml"/>
  <Relationship Id="rId192" Type="http://schemas.openxmlformats.org/officeDocument/2006/relationships/slide" Target="slides/slide190.xml"/>
  <Relationship Id="rId193" Type="http://schemas.openxmlformats.org/officeDocument/2006/relationships/slide" Target="slides/slide191.xml"/>
  <Relationship Id="rId194" Type="http://schemas.openxmlformats.org/officeDocument/2006/relationships/slide" Target="slides/slide192.xml"/>
  <Relationship Id="rId195" Type="http://schemas.openxmlformats.org/officeDocument/2006/relationships/slide" Target="slides/slide193.xml"/>
  <Relationship Id="rId196" Type="http://schemas.openxmlformats.org/officeDocument/2006/relationships/slide" Target="slides/slide194.xml"/>
  <Relationship Id="rId197" Type="http://schemas.openxmlformats.org/officeDocument/2006/relationships/slide" Target="slides/slide195.xml"/>
  <Relationship Id="rId198" Type="http://schemas.openxmlformats.org/officeDocument/2006/relationships/slide" Target="slides/slide196.xml"/>
  <Relationship Id="rId199" Type="http://schemas.openxmlformats.org/officeDocument/2006/relationships/slide" Target="slides/slide197.xml"/>
  <Relationship Id="rId200" Type="http://schemas.openxmlformats.org/officeDocument/2006/relationships/slide" Target="slides/slide198.xml"/>
  <Relationship Id="rId201" Type="http://schemas.openxmlformats.org/officeDocument/2006/relationships/slide" Target="slides/slide199.xml"/>
  <Relationship Id="rId202" Type="http://schemas.openxmlformats.org/officeDocument/2006/relationships/slide" Target="slides/slide200.xml"/>
  <Relationship Id="rId203" Type="http://schemas.openxmlformats.org/officeDocument/2006/relationships/slide" Target="slides/slide201.xml"/>
  <Relationship Id="rId204" Type="http://schemas.openxmlformats.org/officeDocument/2006/relationships/slide" Target="slides/slide202.xml"/>
  <Relationship Id="rId205" Type="http://schemas.openxmlformats.org/officeDocument/2006/relationships/slide" Target="slides/slide203.xml"/>
  <Relationship Id="rId206" Type="http://schemas.openxmlformats.org/officeDocument/2006/relationships/slide" Target="slides/slide204.xml"/>
  <Relationship Id="rId207" Type="http://schemas.openxmlformats.org/officeDocument/2006/relationships/slide" Target="slides/slide205.xml"/>
  <Relationship Id="rId208" Type="http://schemas.openxmlformats.org/officeDocument/2006/relationships/slide" Target="slides/slide206.xml"/>
  <Relationship Id="rId209" Type="http://schemas.openxmlformats.org/officeDocument/2006/relationships/slide" Target="slides/slide207.xml"/>
  <Relationship Id="rId210" Type="http://schemas.openxmlformats.org/officeDocument/2006/relationships/slide" Target="slides/slide208.xml"/>
  <Relationship Id="rId211" Type="http://schemas.openxmlformats.org/officeDocument/2006/relationships/slide" Target="slides/slide209.xml"/>
  <Relationship Id="rId212" Type="http://schemas.openxmlformats.org/officeDocument/2006/relationships/slide" Target="slides/slide210.xml"/>
  <Relationship Id="rId213" Type="http://schemas.openxmlformats.org/officeDocument/2006/relationships/slide" Target="slides/slide211.xml"/>
  <Relationship Id="rId214" Type="http://schemas.openxmlformats.org/officeDocument/2006/relationships/slide" Target="slides/slide212.xml"/>
  <Relationship Id="rId215" Type="http://schemas.openxmlformats.org/officeDocument/2006/relationships/slide" Target="slides/slide213.xml"/>
  <Relationship Id="rId216" Type="http://schemas.openxmlformats.org/officeDocument/2006/relationships/slide" Target="slides/slide214.xml"/>
  <Relationship Id="rId217" Type="http://schemas.openxmlformats.org/officeDocument/2006/relationships/slide" Target="slides/slide215.xml"/>
  <Relationship Id="rId218" Type="http://schemas.openxmlformats.org/officeDocument/2006/relationships/slide" Target="slides/slide216.xml"/>
  <Relationship Id="rId219" Type="http://schemas.openxmlformats.org/officeDocument/2006/relationships/slide" Target="slides/slide217.xml"/>
  <Relationship Id="rId220" Type="http://schemas.openxmlformats.org/officeDocument/2006/relationships/slide" Target="slides/slide218.xml"/>
  <Relationship Id="rId221" Type="http://schemas.openxmlformats.org/officeDocument/2006/relationships/slide" Target="slides/slide219.xml"/>
  <Relationship Id="rId222" Type="http://schemas.openxmlformats.org/officeDocument/2006/relationships/slide" Target="slides/slide220.xml"/>
  <Relationship Id="rId223" Type="http://schemas.openxmlformats.org/officeDocument/2006/relationships/slide" Target="slides/slide221.xml"/>
  <Relationship Id="rId224" Type="http://schemas.openxmlformats.org/officeDocument/2006/relationships/slide" Target="slides/slide222.xml"/>
  <Relationship Id="rId225" Type="http://schemas.openxmlformats.org/officeDocument/2006/relationships/slide" Target="slides/slide223.xml"/>
  <Relationship Id="rId226" Type="http://schemas.openxmlformats.org/officeDocument/2006/relationships/slide" Target="slides/slide224.xml"/>
  <Relationship Id="rId227" Type="http://schemas.openxmlformats.org/officeDocument/2006/relationships/slide" Target="slides/slide225.xml"/>
  <Relationship Id="rId228" Type="http://schemas.openxmlformats.org/officeDocument/2006/relationships/slide" Target="slides/slide226.xml"/>
  <Relationship Id="rId229" Type="http://schemas.openxmlformats.org/officeDocument/2006/relationships/slide" Target="slides/slide227.xml"/>
  <Relationship Id="rId230" Type="http://schemas.openxmlformats.org/officeDocument/2006/relationships/slide" Target="slides/slide228.xml"/>
  <Relationship Id="rId231" Type="http://schemas.openxmlformats.org/officeDocument/2006/relationships/slide" Target="slides/slide229.xml"/>
  <Relationship Id="rId232" Type="http://schemas.openxmlformats.org/officeDocument/2006/relationships/slide" Target="slides/slide230.xml"/>
  <Relationship Id="rId233" Type="http://schemas.openxmlformats.org/officeDocument/2006/relationships/slide" Target="slides/slide231.xml"/>
  <Relationship Id="rId234" Type="http://schemas.openxmlformats.org/officeDocument/2006/relationships/slide" Target="slides/slide232.xml"/>
  <Relationship Id="rId235" Type="http://schemas.openxmlformats.org/officeDocument/2006/relationships/slide" Target="slides/slide233.xml"/>
  <Relationship Id="rId236" Type="http://schemas.openxmlformats.org/officeDocument/2006/relationships/slide" Target="slides/slide234.xml"/>
  <Relationship Id="rId237" Type="http://schemas.openxmlformats.org/officeDocument/2006/relationships/slide" Target="slides/slide235.xml"/>
  <Relationship Id="rId238" Type="http://schemas.openxmlformats.org/officeDocument/2006/relationships/slide" Target="slides/slide236.xml"/>
  <Relationship Id="rId239" Type="http://schemas.openxmlformats.org/officeDocument/2006/relationships/slide" Target="slides/slide237.xml"/>
  <Relationship Id="rId240" Type="http://schemas.openxmlformats.org/officeDocument/2006/relationships/slide" Target="slides/slide238.xml"/>
  <Relationship Id="rId241" Type="http://schemas.openxmlformats.org/officeDocument/2006/relationships/slide" Target="slides/slide239.xml"/>
  <Relationship Id="rId242" Type="http://schemas.openxmlformats.org/officeDocument/2006/relationships/slide" Target="slides/slide240.xml"/>
  <Relationship Id="rId243" Type="http://schemas.openxmlformats.org/officeDocument/2006/relationships/slide" Target="slides/slide241.xml"/>
  <Relationship Id="rId244" Type="http://schemas.openxmlformats.org/officeDocument/2006/relationships/presProps" Target="presProps.xml"/>
  <Relationship Id="rId245" Type="http://schemas.openxmlformats.org/officeDocument/2006/relationships/viewProps" Target="viewProps.xml"/>
  <Relationship Id="rId24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983584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437_ca_object_representations_media_52159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911_ca_object_representations_media_35320_large10.jpg"/>
</Relationships>

</file>

<file path=ppt/slides/_rels/slide10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325_ca_object_representations_media_52221_large100.jpg"/>
</Relationships>

</file>

<file path=ppt/slides/_rels/slide10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952_ca_object_representations_media_52231_large101.jpg"/>
</Relationships>

</file>

<file path=ppt/slides/_rels/slide10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356_ca_object_representations_media_52209_large102.jpg"/>
</Relationships>

</file>

<file path=ppt/slides/_rels/slide10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208_ca_object_representations_media_35236_large103.jpg"/>
</Relationships>

</file>

<file path=ppt/slides/_rels/slide10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151_ca_object_representations_media_35082_large104.jpg"/>
</Relationships>

</file>

<file path=ppt/slides/_rels/slide10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966_ca_object_representations_media_35008_large105.jpg"/>
</Relationships>

</file>

<file path=ppt/slides/_rels/slide10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238_ca_object_representations_media_34994_large106.jpg"/>
</Relationships>

</file>

<file path=ppt/slides/_rels/slide10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226_ca_object_representations_media_34996_large107.jpg"/>
</Relationships>

</file>

<file path=ppt/slides/_rels/slide10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125_ca_object_representations_media_36064_large108.jpg"/>
</Relationships>

</file>

<file path=ppt/slides/_rels/slide10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494_ca_object_representations_media_35359_large109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771_ca_object_representations_media_30508_large11.jpg"/>
</Relationships>

</file>

<file path=ppt/slides/_rels/slide1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685_ca_object_representations_media_35006_large110.jpg"/>
</Relationships>

</file>

<file path=ppt/slides/_rels/slide1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027_ca_object_representations_media_35076_large111.jpg"/>
</Relationships>

</file>

<file path=ppt/slides/_rels/slide1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671_ca_object_representations_media_35005_large112.jpg"/>
</Relationships>

</file>

<file path=ppt/slides/_rels/slide1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062_ca_object_representations_media_35093_large113.jpg"/>
</Relationships>

</file>

<file path=ppt/slides/_rels/slide1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384_ca_object_representations_media_35235_large114.jpg"/>
</Relationships>

</file>

<file path=ppt/slides/_rels/slide1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3157_ca_object_representations_media_35077_large115.jpg"/>
</Relationships>

</file>

<file path=ppt/slides/_rels/slide1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302_ca_object_representations_media_35013_large116.jpg"/>
</Relationships>

</file>

<file path=ppt/slides/_rels/slide1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0552_ca_object_representations_media_35021_large117.jpg"/>
</Relationships>

</file>

<file path=ppt/slides/_rels/slide1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080_ca_object_representations_media_35018_large118.jpg"/>
</Relationships>

</file>

<file path=ppt/slides/_rels/slide1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092_ca_object_representations_media_35004_large1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910_ca_object_representations_media_34639_large12.jpg"/>
</Relationships>

</file>

<file path=ppt/slides/_rels/slide1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900_ca_object_representations_media_35009_large120.jpg"/>
</Relationships>

</file>

<file path=ppt/slides/_rels/slide1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920_ca_object_representations_media_35078_large121.jpg"/>
</Relationships>

</file>

<file path=ppt/slides/_rels/slide1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615_ca_object_representations_media_52206_large122.jpg"/>
</Relationships>

</file>

<file path=ppt/slides/_rels/slide1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701_ca_object_representations_media_35360_large123.jpg"/>
</Relationships>

</file>

<file path=ppt/slides/_rels/slide1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619_ca_object_representations_media_35020_large124.jpg"/>
</Relationships>

</file>

<file path=ppt/slides/_rels/slide1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692_ca_object_representations_media_34995_large125.jpg"/>
</Relationships>

</file>

<file path=ppt/slides/_rels/slide1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3553_ca_object_representations_media_35011_large126.jpg"/>
</Relationships>

</file>

<file path=ppt/slides/_rels/slide1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156_ca_object_representations_media_35079_large127.jpg"/>
</Relationships>

</file>

<file path=ppt/slides/_rels/slide1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223_ca_object_representations_media_35080_large128.jpg"/>
</Relationships>

</file>

<file path=ppt/slides/_rels/slide1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366_ca_object_representations_media_35081_large129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13.jpg"/>
</Relationships>

</file>

<file path=ppt/slides/_rels/slide1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604_ca_object_representations_media_35017_large130.jpg"/>
</Relationships>

</file>

<file path=ppt/slides/_rels/slide1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901_ca_object_representations_media_35012_large131.jpg"/>
</Relationships>

</file>

<file path=ppt/slides/_rels/slide1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296_ca_object_representations_media_52208_large132.jpg"/>
</Relationships>

</file>

<file path=ppt/slides/_rels/slide1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448_ca_object_representations_media_35233_large133.jpg"/>
</Relationships>

</file>

<file path=ppt/slides/_rels/slide1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8319_ca_object_representations_media_34992_large134.jpg"/>
</Relationships>

</file>

<file path=ppt/slides/_rels/slide1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197_ca_object_representations_media_34993_large135.jpg"/>
</Relationships>

</file>

<file path=ppt/slides/_rels/slide1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0870_ca_object_representations_media_35007_large136.jpg"/>
</Relationships>

</file>

<file path=ppt/slides/_rels/slide1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936_ca_object_representations_media_34991_large137.jpg"/>
</Relationships>

</file>

<file path=ppt/slides/_rels/slide1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114_ca_object_representations_media_35015_large138.jpg"/>
</Relationships>

</file>

<file path=ppt/slides/_rels/slide1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280_ca_object_representations_media_35000_large139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97_ca_object_representations_media_30590_large14.jpg"/>
</Relationships>

</file>

<file path=ppt/slides/_rels/slide1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077_ca_object_representations_media_35001_large140.jpg"/>
</Relationships>

</file>

<file path=ppt/slides/_rels/slide1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864_ca_object_representations_media_35002_large141.jpg"/>
</Relationships>

</file>

<file path=ppt/slides/_rels/slide1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2324_ca_object_representations_media_35003_large142.jpg"/>
</Relationships>

</file>

<file path=ppt/slides/_rels/slide1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2200_ca_object_representations_media_36067_large143.jpg"/>
</Relationships>

</file>

<file path=ppt/slides/_rels/slide1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6026_ca_object_representations_media_36068_large144.jpg"/>
</Relationships>

</file>

<file path=ppt/slides/_rels/slide1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874_ca_object_representations_media_52229_large145.jpg"/>
</Relationships>

</file>

<file path=ppt/slides/_rels/slide1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861_ca_object_representations_media_36174_large146.jpg"/>
</Relationships>

</file>

<file path=ppt/slides/_rels/slide1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147.jpg"/>
</Relationships>

</file>

<file path=ppt/slides/_rels/slide1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148.jpg"/>
</Relationships>

</file>

<file path=ppt/slides/_rels/slide1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149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15.jpg"/>
</Relationships>

</file>

<file path=ppt/slides/_rels/slide1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517_ca_object_representations_media_34967_large150.jpg"/>
</Relationships>

</file>

<file path=ppt/slides/_rels/slide1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2658_ca_object_representations_media_52204_large151.jpg"/>
</Relationships>

</file>

<file path=ppt/slides/_rels/slide1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910_ca_object_representations_media_35160_large152.jpg"/>
</Relationships>

</file>

<file path=ppt/slides/_rels/slide1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38_ca_object_representations_media_35325_large153.jpg"/>
</Relationships>

</file>

<file path=ppt/slides/_rels/slide1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857_ca_object_representations_media_35326_large154.jpg"/>
</Relationships>

</file>

<file path=ppt/slides/_rels/slide1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322_ca_object_representations_media_35448_large155.jpg"/>
</Relationships>

</file>

<file path=ppt/slides/_rels/slide1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2_ca_object_representations_media_35450_large156.jpg"/>
</Relationships>

</file>

<file path=ppt/slides/_rels/slide1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157.jpg"/>
</Relationships>

</file>

<file path=ppt/slides/_rels/slide1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6287_ca_object_representations_media_35162_large158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16.jpg"/>
</Relationships>

</file>

<file path=ppt/slides/_rels/slide1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159.jpg"/>
</Relationships>

</file>

<file path=ppt/slides/_rels/slide1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038_ca_object_representations_media_35101_large160.jpg"/>
</Relationships>

</file>

<file path=ppt/slides/_rels/slide1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702_ca_object_representations_media_35153_large161.jpg"/>
</Relationships>

</file>

<file path=ppt/slides/_rels/slide1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452_ca_object_representations_media_52607_large162.jpg"/>
</Relationships>

</file>

<file path=ppt/slides/_rels/slide1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645_ca_object_representations_media_30596_large163.jpg"/>
</Relationships>

</file>

<file path=ppt/slides/_rels/slide1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164.jpg"/>
</Relationships>

</file>

<file path=ppt/slides/_rels/slide1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165.jpg"/>
</Relationships>

</file>

<file path=ppt/slides/_rels/slide1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166.jpg"/>
</Relationships>

</file>

<file path=ppt/slides/_rels/slide1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352_ca_object_representations_media_32067_large167.jpg"/>
</Relationships>

</file>

<file path=ppt/slides/_rels/slide1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16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117_ca_object_representations_media_34632_large17.jpg"/>
</Relationships>

</file>

<file path=ppt/slides/_rels/slide1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169.jpg"/>
</Relationships>

</file>

<file path=ppt/slides/_rels/slide1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170.jpg"/>
</Relationships>

</file>

<file path=ppt/slides/_rels/slide1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171.jpg"/>
</Relationships>

</file>

<file path=ppt/slides/_rels/slide1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805_ca_object_representations_media_32070_large172.jpg"/>
</Relationships>

</file>

<file path=ppt/slides/_rels/slide1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150_ca_object_representations_media_32068_large173.jpg"/>
</Relationships>

</file>

<file path=ppt/slides/_rels/slide1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5679_ca_object_representations_media_30594_large174.jpg"/>
</Relationships>

</file>

<file path=ppt/slides/_rels/slide1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175.jpg"/>
</Relationships>

</file>

<file path=ppt/slides/_rels/slide1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649_ca_object_representations_media_35444_large176.jpg"/>
</Relationships>

</file>

<file path=ppt/slides/_rels/slide1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177.jpg"/>
</Relationships>

</file>

<file path=ppt/slides/_rels/slide1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178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18.jpg"/>
</Relationships>

</file>

<file path=ppt/slides/_rels/slide1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6471_ca_object_representations_media_30529_large179.jpg"/>
</Relationships>

</file>

<file path=ppt/slides/_rels/slide1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362_ca_object_representations_media_34456_large180.jpg"/>
</Relationships>

</file>

<file path=ppt/slides/_rels/slide1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558_ca_object_representations_media_35443_large181.jpg"/>
</Relationships>

</file>

<file path=ppt/slides/_rels/slide1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182.jpg"/>
</Relationships>

</file>

<file path=ppt/slides/_rels/slide1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384_ca_object_representations_media_35440_large183.jpg"/>
</Relationships>

</file>

<file path=ppt/slides/_rels/slide1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0694_ca_object_representations_media_35453_large184.jpg"/>
</Relationships>

</file>

<file path=ppt/slides/_rels/slide1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185.jpg"/>
</Relationships>

</file>

<file path=ppt/slides/_rels/slide1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629_ca_object_representations_media_30525_large186.jpg"/>
</Relationships>

</file>

<file path=ppt/slides/_rels/slide1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53_ca_object_representations_media_30589_large187.jpg"/>
</Relationships>

</file>

<file path=ppt/slides/_rels/slide1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18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2793_ca_object_representations_media_35460_large19.jpg"/>
</Relationships>

</file>

<file path=ppt/slides/_rels/slide1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276_ca_object_representations_media_32081_large189.jpg"/>
</Relationships>

</file>

<file path=ppt/slides/_rels/slide1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66_ca_object_representations_media_30597_large190.jpg"/>
</Relationships>

</file>

<file path=ppt/slides/_rels/slide19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806_ca_object_representations_media_30579_large191.jpg"/>
</Relationships>

</file>

<file path=ppt/slides/_rels/slide19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710_ca_object_representations_media_30531_large192.jpg"/>
</Relationships>

</file>

<file path=ppt/slides/_rels/slide19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124_ca_object_representations_media_35446_large193.jpg"/>
</Relationships>

</file>

<file path=ppt/slides/_rels/slide19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738_ca_object_representations_media_52709_large194.jpg"/>
</Relationships>

</file>

<file path=ppt/slides/_rels/slide19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309_ca_object_representations_media_31302_large195.jpg"/>
</Relationships>

</file>

<file path=ppt/slides/_rels/slide19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429_ca_object_representations_media_30524_large196.jpg"/>
</Relationships>

</file>

<file path=ppt/slides/_rels/slide19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159_ca_object_representations_media_35231_large197.jpg"/>
</Relationships>

</file>

<file path=ppt/slides/_rels/slide19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125_ca_object_representations_media_35113_large198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364_ca_object_representations_media_31252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20.jpg"/>
</Relationships>

</file>

<file path=ppt/slides/_rels/slide20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8624_ca_object_representations_media_35327_large199.jpg"/>
</Relationships>

</file>

<file path=ppt/slides/_rels/slide20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200.jpg"/>
</Relationships>

</file>

<file path=ppt/slides/_rels/slide20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201.jpg"/>
</Relationships>

</file>

<file path=ppt/slides/_rels/slide20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2256_ca_object_representations_media_31258_large202.jpg"/>
</Relationships>

</file>

<file path=ppt/slides/_rels/slide20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002_ca_object_representations_media_30709_large203.jpg"/>
</Relationships>

</file>

<file path=ppt/slides/_rels/slide20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715_ca_object_representations_media_34640_large204.jpg"/>
</Relationships>

</file>

<file path=ppt/slides/_rels/slide20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360_ca_object_representations_media_30520_large205.jpg"/>
</Relationships>

</file>

<file path=ppt/slides/_rels/slide20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206.jpg"/>
</Relationships>

</file>

<file path=ppt/slides/_rels/slide20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207.jpg"/>
</Relationships>

</file>

<file path=ppt/slides/_rels/slide20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408_ca_object_representations_media_31248_large208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027_ca_object_representations_media_30504_large21.jpg"/>
</Relationships>

</file>

<file path=ppt/slides/_rels/slide2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107_ca_object_representations_media_31250_large209.jpg"/>
</Relationships>

</file>

<file path=ppt/slides/_rels/slide2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81_ca_object_representations_media_31251_large210.jpg"/>
</Relationships>

</file>

<file path=ppt/slides/_rels/slide2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788_ca_object_representations_media_35068_large211.jpg"/>
</Relationships>

</file>

<file path=ppt/slides/_rels/slide2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079_ca_object_representations_media_35069_large212.jpg"/>
</Relationships>

</file>

<file path=ppt/slides/_rels/slide2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666_ca_object_representations_media_35070_large213.jpg"/>
</Relationships>

</file>

<file path=ppt/slides/_rels/slide2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545_ca_object_representations_media_36193_large214.jpg"/>
</Relationships>

</file>

<file path=ppt/slides/_rels/slide2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215.jpg"/>
</Relationships>

</file>

<file path=ppt/slides/_rels/slide2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79_ca_object_representations_media_52259_large216.jpg"/>
</Relationships>

</file>

<file path=ppt/slides/_rels/slide2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217.jpg"/>
</Relationships>

</file>

<file path=ppt/slides/_rels/slide2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594_ca_object_representations_media_35406_large21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057_ca_object_representations_media_30505_large22.jpg"/>
</Relationships>

</file>

<file path=ppt/slides/_rels/slide2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467_ca_object_representations_media_35071_large219.jpg"/>
</Relationships>

</file>

<file path=ppt/slides/_rels/slide2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336_ca_object_representations_media_36056_large220.jpg"/>
</Relationships>

</file>

<file path=ppt/slides/_rels/slide2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0074_ca_object_representations_media_31257_large221.jpg"/>
</Relationships>

</file>

<file path=ppt/slides/_rels/slide2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023_ca_object_representations_media_34630_large222.jpg"/>
</Relationships>

</file>

<file path=ppt/slides/_rels/slide2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056_ca_object_representations_media_34747_large223.jpg"/>
</Relationships>

</file>

<file path=ppt/slides/_rels/slide2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258_ca_object_representations_media_30528_large224.jpg"/>
</Relationships>

</file>

<file path=ppt/slides/_rels/slide2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225.jpg"/>
</Relationships>

</file>

<file path=ppt/slides/_rels/slide2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3544_ca_object_representations_media_34629_large226.jpg"/>
</Relationships>

</file>

<file path=ppt/slides/_rels/slide2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2637_ca_object_representations_media_34745_large227.jpg"/>
</Relationships>

</file>

<file path=ppt/slides/_rels/slide2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358_ca_object_representations_media_34746_large228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23.jpg"/>
</Relationships>

</file>

<file path=ppt/slides/_rels/slide2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622_ca_object_representations_media_30521_large229.jpg"/>
</Relationships>

</file>

<file path=ppt/slides/_rels/slide2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575_ca_object_representations_media_35161_large230.jpg"/>
</Relationships>

</file>

<file path=ppt/slides/_rels/slide2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6242_ca_object_representations_media_31249_large231.jpg"/>
</Relationships>

</file>

<file path=ppt/slides/_rels/slide2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232.jpg"/>
</Relationships>

</file>

<file path=ppt/slides/_rels/slide2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698_ca_object_representations_media_30526_large233.jpg"/>
</Relationships>

</file>

<file path=ppt/slides/_rels/slide2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526_ca_object_representations_media_34756_large234.jpg"/>
</Relationships>

</file>

<file path=ppt/slides/_rels/slide2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956_ca_object_representations_media_34753_large235.jpg"/>
</Relationships>

</file>

<file path=ppt/slides/_rels/slide2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236.jpg"/>
</Relationships>

</file>

<file path=ppt/slides/_rels/slide2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7504_ca_object_representations_media_52158_large237.jpg"/>
</Relationships>

</file>

<file path=ppt/slides/_rels/slide2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841_ca_object_representations_media_52211_large238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609_ca_object_representations_media_35321_large24.jpg"/>
</Relationships>

</file>

<file path=ppt/slides/_rels/slide2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681_ca_object_representations_media_52297_large239.jpg"/>
</Relationships>

</file>

<file path=ppt/slides/_rels/slide2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724_ca_object_representations_media_30885_large240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530_ca_object_representations_media_30506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544_ca_object_representations_media_34628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346_ca_object_representations_media_34642_large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247_ca_object_representations_media_35124_large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617_ca_object_representations_media_32087_larg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834_ca_object_representations_media_30580_large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282_ca_object_representations_media_30507_large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599_ca_object_representations_media_34631_large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348_ca_object_representations_media_30522_large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864_ca_object_representations_media_30592_large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35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91_ca_object_representations_media_31259_large3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3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3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6641_ca_object_representations_media_31314_large3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772_ca_object_representations_media_36055_large4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921_ca_object_representations_media_31309_large40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41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42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43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905_ca_object_representations_media_52606_large44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141_ca_object_representations_media_52233_large45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466_ca_object_representations_media_35067_large46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917_ca_object_representations_media_34971_large47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476_ca_object_representations_media_34988_large4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416_ca_object_representations_media_35232_large4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8671_ca_object_representations_media_35072_large5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747_ca_object_representations_media_34974_large5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180_ca_object_representations_media_34969_large51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798_ca_object_representations_media_34973_large52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643_ca_object_representations_media_34968_large53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54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3480_ca_object_representations_media_34970_large55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097_ca_object_representations_media_34986_large56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085_ca_object_representations_media_34987_large57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118_ca_object_representations_media_35322_large58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317_ca_object_representations_media_34975_large59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268_ca_object_representations_media_31263_large6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33_ca_object_representations_media_52200_large60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519_ca_object_representations_media_34980_large6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444_ca_object_representations_media_34982_large62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769_ca_object_representations_media_34984_large63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3_ca_object_representations_media_52293_large64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257_ca_object_representations_media_34981_large65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338_ca_object_representations_media_34985_large66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333_ca_object_representations_media_35323_large67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746_ca_object_representations_media_34977_large68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848_ca_object_representations_media_35073_large69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7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947_ca_object_representations_media_35074_large70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71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937_ca_object_representations_media_52286_large72.jpg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580_ca_object_representations_media_35084_large73.jpg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6828_ca_object_representations_media_35085_large74.jpg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373_ca_object_representations_media_34978_large75.jpg"/>
</Relationships>

</file>

<file path=ppt/slides/_rels/slide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992_ca_object_representations_media_34976_large76.jpg"/>
</Relationships>

</file>

<file path=ppt/slides/_rels/slide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416_ca_object_representations_media_35066_large77.jpg"/>
</Relationships>

</file>

<file path=ppt/slides/_rels/slide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9723_ca_object_representations_media_29758_large78.jpg"/>
</Relationships>

</file>

<file path=ppt/slides/_rels/slide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79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99_ca_object_representations_media_29519_large8.jpg"/>
</Relationships>

</file>

<file path=ppt/slides/_rels/slide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42_ca_object_representations_media_52294_large80.jpg"/>
</Relationships>

</file>

<file path=ppt/slides/_rels/slide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4025_ca_object_representations_media_52295_large81.jpg"/>
</Relationships>

</file>

<file path=ppt/slides/_rels/slide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537_ca_object_representations_media_34979_large82.jpg"/>
</Relationships>

</file>

<file path=ppt/slides/_rels/slide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395_ca_object_representations_media_52218_large83.jpg"/>
</Relationships>

</file>

<file path=ppt/slides/_rels/slide8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17_ca_object_representations_media_34983_large84.jpg"/>
</Relationships>

</file>

<file path=ppt/slides/_rels/slide8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792_ca_object_representations_media_52201_large85.jpg"/>
</Relationships>

</file>

<file path=ppt/slides/_rels/slide8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659_ca_object_representations_media_35324_large86.jpg"/>
</Relationships>

</file>

<file path=ppt/slides/_rels/slide8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25_ca_object_representations_media_35083_large87.jpg"/>
</Relationships>

</file>

<file path=ppt/slides/_rels/slide8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23_ca_object_representations_media_35063_large88.jpg"/>
</Relationships>

</file>

<file path=ppt/slides/_rels/slide8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053_ca_object_representations_media_35065_large89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923_ca_object_representations_media_30523_large9.jpg"/>
</Relationships>

</file>

<file path=ppt/slides/_rels/slide9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264_ca_object_representations_media_31246_large90.jpg"/>
</Relationships>

</file>

<file path=ppt/slides/_rels/slide9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881_ca_object_representations_media_31247_large91.jpg"/>
</Relationships>

</file>

<file path=ppt/slides/_rels/slide9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8439_ca_object_representations_media_52276_large92.jpg"/>
</Relationships>

</file>

<file path=ppt/slides/_rels/slide9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4235_ca_object_representations_media_52202_large93.jpg"/>
</Relationships>

</file>

<file path=ppt/slides/_rels/slide9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773_ca_object_representations_media_52235_large94.jpg"/>
</Relationships>

</file>

<file path=ppt/slides/_rels/slide9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858_ca_object_representations_media_52203_large95.jpg"/>
</Relationships>

</file>

<file path=ppt/slides/_rels/slide9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704_ca_object_representations_media_35234_large96.jpg"/>
</Relationships>

</file>

<file path=ppt/slides/_rels/slide9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951_ca_object_representations_media_52281_large97.jpg"/>
</Relationships>

</file>

<file path=ppt/slides/_rels/slide9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764_ca_object_representations_media_52282_large98.jpg"/>
</Relationships>

</file>

<file path=ppt/slides/_rels/slide9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528_ca_object_representations_media_52296_large9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ir power in the age of total war (355 BUC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printemps de mort et d'espoir. Novembre 1943-6 juin 1944 (940.53 AMO)]]>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e Petlyakov Pe-2 "Peshka" (940.544.9 47 SMI)]]>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avions de l'armée impériale japonaise 1910-1945 (940.544.9.52 BAE)]]>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panese secret projects. Experimental aircraft of the IJA and IJN 1939-1945 (940.544.9.52 DYE)]]>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akajima Ki-115 Tsurugi (940.544.9.52 FER)]]>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urtiss P-40 (940.544.9.73 AER)]]>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kings of the Aces- 8th U.S. Air Force- Book 1 (940.544.9.73 BEN)]]>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e B-24 Liberator (940.544.9.73 BLU)]]>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-51 Mustang de 1940 à 1980 (940.544.9.73 BRE)]]>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berator - Epopées tragiques dans les Alpes-Maritimes et l'Est Varois (940.544.9.73 CAS)]]>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6F Hellcat (940.544.9.73 COC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Années-mémoire. 1940 (940.53 BLA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 vol. (175 p.) : ill. en noir et en coul., couv. ill. ; 30 cm]]>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ckheed P-38 Lightning- Described (940.544.9.73 CRO)]]>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lying Leathernecks in World War II (Avions de l'U.S.M.C.) (940.544.9.73 DOL)]]>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public P-47 Thunderbolt- Described Part 1 (940.544.9.73 DUV)]]>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Marauders Français (940.544.9.73 EHR)]]>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Northrop Delta (940.544.9.73 FER)]]>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.S. Army Air Forces in the Pacific (940.544.9.73 FRA)]]>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-51 Mustang (940.544.9.73 GRA)]]>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.S. Navy and Marine Corps Fighters (940.544.9.73 GRE)]]>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-51 Mustang (940.544.9.73 GRI)]]>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rumman F6F-3/5 Hellcat (940.544.9.73 HIL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armées françaises pendant la seconde guerre mondiale 1939-1945. Colloque international, Ecole nationale supérieure de techniques avancées, Paris, du 7 au 10 mai 1985 / [Institut d'Histoire des Conflits contemporains] (940.53  CAR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n Jean Roeder]]>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kings of the Aces - Part 2 - U.S. Navy Book 1 (940.544.9.73 HIL)]]>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upplement to Grumman TBF / TBM Avenger (940.544.9.73 JAC)]]>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ckheed P-38 Lightning vol. I (940.544.9.73 JAN)]]>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solidated B-24 Liberator (940.544.9.73 KIT)]]>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ustang, a living legend (940.544.9.73 LEA)]]>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-17 Flying Fortress - In  detail & scale  Part1  (940.544.9.73 LLO)]]>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rumman XF5F-1 & XP-50 Skyrocket (940.544.9.73 LUC)]]>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rumman F8F Bearcat (940.544.9.73 MAL)]]>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ance Vought F4U Corsair (940.544.9.73 MAL)]]>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public P-47 Thunderbolt (940.544.9.73 MAL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savants d'Hitler : histoire d'un pacte avec le diable (940.53 COR)]]>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rical Aviation Album- All American Series- Volume XIII - North American O-47Bs (940.544.9.73 MAT)]]>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adly duo - The B-25 and B-26 in WW-II (940.544.9.73 MEN)]]>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merican bomber aircraft development in world war 2 (940.544 9 73 NOR)]]>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nfighters - Airworthy fighter airplanes of WW2 and Korea (940.544.9.73 OLE)]]>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ckheed P-38 Lightning (940.544.9.73 PEL)]]>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ell P-39 Airacobra (940.544.9.73 PEL)]]>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-24 Liberator (940.544.9.73 PEL)]]>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avions américains 1940 - 1945 (940.544.9.73 PER)]]>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-29 Superfortress (940.544.9.73 PIM)]]>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oeing B-17 B-H Flying Fortress (940.544.9.73 WAR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e First and the last (940.53 GAL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415 p.]]>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SAAF Heavy Bomb Group Markings & Camouflage 1941-1945- Consolidated B-24 Liberator (940.544.9.73 WAR)]]>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solidated B-24D-M Liberator in service (940.544.9.73 WAR)]]>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rth American B-25A-J Mitchell (940.544.9.73 WAR)]]>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harkmouth 1916-1945 (940.544.9.73 WAR)]]>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harkmouth 1945-1970 (940.544.9.73 WAR)]]>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AR-80 (940.544.9 ANT)]]>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avions de la seconde guerre mondiale (940.544 9 CHA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n Luc Arzel - Yannick pressicaud]]>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GHTERS War Planes of the Second World War - volume one  (940.544 9 GRE )]]>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GHTERS : War Planes of the Second World War - volume three (940.544 9 GRE )]]>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GHTERS : War Planes of the Second World War - volume four (940.544 9 GRE 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erman and Allied : Secret Weapons of World War II (940.53 HOG)]]>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ircraft of World War II (940.544 9 MUN)]]>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ghters 1939-1945 : attack and training aircraft (940.544 9 MUN)]]>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ombardiers, avions de reconnaissance et de transport 1939-1945 (940.544 9 MUN)]]>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orte-avions (940.544 9 REY)]]>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avions allemands aux couleurs françaises de 1914 à nos jours. Tome 1 (940.544 9 RIC)]]>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avions allemands aux couleurs françaises de 1914 à nos jours. Tome 2 (940.544 9 RIC)]]>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ombardiers de nuit - Les groupes lourds sur l'Allemagne (940.544.42 COL)]]>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Groupe de Bombardement Tunisie du 8 Novembre 1942 à la victoire (940.544.42 COL)]]>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ataille d'Angleterre : juin-octobre 1940 (940.544 42 LES)]]>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.A.F. pendant la guerre (940.544.43 BAR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cret agenda: the United States government, Nazi scientists, and project paperclip, 1945 to 1990  (940.53 HUN)]]>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squ'au bout sur nos Messerschmitt (940.544 43 GAL)]]>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Terrain d'Aviation de BRON au cours de la Seconde Guerre Mondiale. Faits et témoignages (940.544.44 SLH)]]>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viation américaine en guerre (940.544.73 JAB)]]>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n s'est battu dans le ciel (940.544 92 ACC)]]>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s de légende. Tome 3  (940.544 92 ANG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19 p.]]>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 héros sans importance : du Bomber command et de la résistance toulousaine (940.544 92 BAC)]]>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rinces du ciel (940.544 92 BLO)]]>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lotes de nuit (940.544.92 CAL)]]>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lotes de nuit (940.544 92 CAL)]]>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e et destin des pilotes de guerre (940.544 92 CAR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estruction de Dresde (940.53 IRV)]]>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osé Falcó, pilote de chasse : dernier as de la guerre d'Espagne dans le ciel catalan (940.544 92 CHA)]]>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grand cirque  : mémoires d'un pilote de chasse FFL dans la RAF (940.544 92 CLO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 exemplaires :
1 don Sparaco édition de 1949
1 Don Arthus édition 2000
 ]]>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ux du ciel  (940.544 92 CLO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 exemplaires]]>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Berets Rouges (940.544 92 COR)]]>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Liberté tombée du ciel (940.544 92 DEP)]]>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arnets de René Mouchotte (1940-1943)  (940.544 92 DEZ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40 p.]]>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ls en étaient ! Les escadrilles belges de la RAF (940.544 92 DON)]]>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vieille équipe (940.544.92 DUP)]]>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ailes dans la tourmente : 1939-1945  (940.544 92 HAL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 vol. (178 p.) : ill., couv. ill. ; 23 cm]]>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ernière rafale (940 544 92 HEN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376 p.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secrets du IIIe Reich (940.53 KER)]]>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ernière rafale (940.544 92 HEN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68 p.]]>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ttes folles (940.544 92 HOD)]]>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in de métier - Pilote de fortune (940.544.92 JUB)]]>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gainst the sun. The adventures of wing-commander Roland Beamont DSO (940.544 92 LAN)]]>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asseurs en vue - On attaque! (940.544.92 LEG)]]>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tre ciel et mer (940.544.92 LHE)]]>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rois fois héros (940.544 92 MAR)]]>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élix et Colette Pijeaud. Deux héros oubliés de la France libre (940.544 92 MAR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301 p.]]>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quoi tient la vie...  (940.544 92 PES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414 pages, format 210 X 145 mm]]>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as de la guerre, 1939-1945. Tome II : L-Z (940.544 92 POR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sabianca (940.53 LHE)]]>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as de la guerre 1939-1945. Tome 1 (940.544 92 POR )]]>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pitfire. A Test Pilot's Story (940.544 92 QUI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316 p.]]>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s de panache en altitude  (940.544 92 REN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323 p.]]>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asseurs au combat (940.544 92 ROU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90 p.]]>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rnets de patrouille (940.544.92 TES)]]>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rmée de l'Air de Vichy 1940-1944 (940.544 ABZ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
Exemplaire dédicacé par l'auteur]]>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e Battle of Britain  (940.544 BIC)]]>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ataille d'Angleterre. Spitfire contre Messerschmitt (940.544 BIS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89 p.]]>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rmée de l'air dans la bataille de la poche de Colmar- du 5 décembre 1944 au 10 février 1945 (940.544 CLA)]]>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 1944, l'aviation a-t-elle gagné la guerre? (940.544 COL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.S Army Aircraft. 1908-1946 (358.4 FAH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ournal du temps de guerre (940.53 LIN)]]>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Nord dans la Tourmente. Tourcoing Q.G. 15° armée 1939-1945 (940.544 CUI)]]></a:t>
            </a: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ghter : the true story of the battle of Britain (940.544 DEI)]]></a:t>
            </a: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uerre Aérienne (1933-1945) (940.544 FAC)]]></a:t>
            </a: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ataille d'Angleterre (1) : La Luftwaffe à l'assaut de la Grande-Bretagne  (940.544.FER)]]></a:t>
            </a: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and les alliés bombardaient la France. 1940-1945  (940.544 FLO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470 p.]]></a:t>
            </a: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deux Charentes sous les bombes 1940-1954 (940.544 GEN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n Jean Roeder]]></a:t>
            </a: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 la guerre aérienne (940.544 GRA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56 p.]]></a:t>
            </a: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ngt-cinq années d'aviation militaire (1920-1945). Tome1: la genèse du drame aérien de 1940 (940.544 HEB )]]></a:t>
            </a: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ngt-cinq années d'aviation militaire (1920-1945). Tome 2 1939-1945 (940.544 HEB (2))]]>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uerre aérienne. 1942-1943 : Le grand tournant. HS numéro 18 (940.544.HIS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Seconde guerre mondiale. Les acteurs  (940.53 MAS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 vol. (385 p.) : couv. ill ; 18 cm]]></a:t>
            </a: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uerre aérienne. 1944-1945. HS numéro 19 (940.544.HIS)]]></a:t>
            </a: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uerre aérienne. 1939-1941. HS numéro 12 (940.544.HIS)]]></a:t>
            </a: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9 mars 1945 - Tokyo brûle - 100 000 morts (940.544 HIS)]]></a:t>
            </a: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ombes sur Berlin (940.544 HIS)]]></a:t>
            </a: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idway riposte - 4 Juin 1942 (940.544 HIS)]]>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ataille d'Angleterre août 1940 (940. 544 HIS)]]>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most secret place : Boscombe Down, 1939-45 (940.544 JOH)]]></a:t>
            </a: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Luftwaffe (940.544 KIL)]]></a:t>
            </a: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4 août 1943 : une forteresse volante tombe en Gascogne ! (940.544 LAJ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14 p.]]></a:t>
            </a: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arl Harbor, le Pacifique s'embrase (940.544 LED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Seconde guerre mondiale. Campagnes et batailles (940.53 MAS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 vol. (424 p.- [16] p. de pl.) : cartes, couv. ill. ; 18 cm]]></a:t>
            </a: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xe attaque les Etats-Unis (940.544 MAH)]]></a:t>
            </a: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fteenth Air Force Combat Markings 1943-1945 (940.544 MUN)]]></a:t>
            </a: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rmandie 1944 : La 2nd Tactical Air Force. HS numéro 11 (940.544.MUR)]]></a:t>
            </a: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viation de bombardement française en 1939-1940 (940.544 PAQ)]]></a:t>
            </a: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viation de renseignement française en 1939-1940 (940.544 PAQ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n Jean Roeder]]></a:t>
            </a: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Belges de la bataille d'Angleterre (940.544  REN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01 p.]]></a:t>
            </a: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groupe Bretagne des forces aériennes françaises libres (940.544 ROC)]]></a:t>
            </a: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viation de bombardement française. Tome I (940.544 ROU)]]></a:t>
            </a: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viation de chasse française en 1939-1940 (940 544 SAL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n Jean Roeder]]></a:t>
            </a: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viation d'assaut française dans la campagne de 1940 (940.544 SEI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n Jean Roeder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ra. Dans l'enfer du camp de concentration où les savants nazis préparaient la conquête de l'espace (940 53 MIC)]]></a:t>
            </a: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errors and Marvels. How science and technology changed the character and outcome of world war II (940.544 SHA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360 p.]]></a:t>
            </a: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Luftwaffe (940.544 TIM)]]></a:t>
            </a: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e Battle of Britain. Memorial Flight (940.544.WIN)]]></a:t>
            </a: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victoire de la R.A.F (940.544 WOO)]]></a:t>
            </a: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histoire vécue : un demi-siècle de secrets d'État  (940 CLO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321 p.-[8] p. de pl : couv. ill ; 22 cm;Don Famille Alain Arthus ]]></a:t>
            </a: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uerre d'Espagne (946.081-HIS)]]></a:t>
            </a: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Jour où Guernica mourut (946.081 THO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303 p.-[16] p. de pl.
Don Jean Roeder]]></a:t>
            </a: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mmes en résitance. Amy Johnson (J 740 POL)]]></a:t>
            </a: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erman aircraft of the Second World War (PUT.23)]]></a:t>
            </a: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ircraft of the second world war - The development of the warplane 1939-45 (PUT.28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uicide de la flotte française à Toulon (940.53 NOG)]]></a:t>
            </a: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kers aircraft and engines 1913-1945 (PUT.34)]]></a:t>
            </a:r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rmandie niemen. Tome 1 : Ce que voulait De Gaulle. L'entrainement à Ivanovo. Les premiers disparus  (REV_ICAR_62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rom nazi test pilot to Hitler's bunker : the fantastic flights of Hanna Reitsch (940.53 PIS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vie quotidienne des écrivains et des artistes sous l'Occupation, 1940-1944 (940.53 RAG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 vol. (347 p.-[16] p. de pl.) : ill., jacq. ill. ; 20 cm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atrons sous l'occupation (940.53 ROC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194 jours de guerre. Chronologie illustrées de la Seconde Guerre mondiale (940.53 SAL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n Jean Roeder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ado sous l'Occupation (940.53 TAU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solidated Vultee XB-46 (358.4 GIN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duel d'aigles (940.53 TOW 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549 p.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Théorie soviétique du Blitzkrieg (940.53 VIG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XIII-196 p : couv. ill. en coul ; 22 cm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ournal d'une défaite. Août 1939- juin 1940 (940.53 VIL)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r. Space. The life of Wernher von Braun  (940.53 WAR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82 p.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sacrée guerre ! (940.54 92 CLO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43 p.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Réseaux action de la France combattante 1940-1944 (940.54 AMI)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rmandie, août 1944 : La retraite allemande. HS numéro 4 (940.54 BER)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rme secrète de Peenemünde (940.54 DOR)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armes secrètes allemandes (940.54 DUC)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ich of the Black Sun. Nazi secret weapons and the Cold War allied legend (940.54 FAR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u-25 Frogfoot (358.4 STA)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.A.F (940.54 FLA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n Famille Alain Arthus 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bout portant sur Londres : la vérité sur les armes secrètes allemandes (940.54 IRV)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peration Paperclip : the secret intelligence program that brought Nazi scientists to America (940.54 JAC)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e battle for the code (940.54 SEB)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nnerre sur le Pacifique - De Pearl Harbor à Hiroshima (940.54 VUL)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ritish secret projects : fighters and bombers 1935-1950 (940.544.9.42 BUT)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pitfire - La véritable histoire (940.544.9.42 FAN)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ircam Aviation Series N°8
Supermarine Spitfire MK.XII-24
SUpermarine Seafire MK.I-47 (940.544.9.42 HOO)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upermarine Spitfire Mk.I - XVI (940.544.9.42 HOO)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arplanes of the R.A.A.F. fighters 1921-1969 (940.544.9.42 KOO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ombardiers 1914-1939 (940.44 COO)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ircam Aviation Series n°33
DeHavilland Vampire F1-T55
in RAF-FAA-RAAF-RNZAF-SAAF-RCAF & Foreign service (940.544.9.42 LEV)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awker Hurricane Described (940.544.9.42 MAS)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ircam Aviation Series n°28
DeHavilland Mosquito in RAF-FAA-RAAFG-SAAF-RNZAF-RCAF-USAAF 
French & Foreign service (940.544.9.42 MAS)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avions britanniques 1940-1945 (940.544 9 42 PER)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légendaire Spitfire Mk I/II (940.544.9.42 PRI)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Légendaire Spitfire Mk I/II (940.544.9.42 PRI)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pitfire - The story of a famous fighter (940.544.9.42 ROB)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ncaster - The story of a famous bomber (940.544.9.42 ROB)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pitfire (940.544.9.42 SWE)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uka Ju-87 (940.544.9.43 BAR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es High (940.44 GDC)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erman secret flight test centres to 1945 (940.544 9 43 BEA)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cke Wulf FW 190 de 1939 à 1945 (940.544.9.43 BRE)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sserschmitt Me 109 de 1942 à 1945 (940.544.9.43 BRE)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sserschmitt Bf 109 Versions B-E (940.544.9.43 CRO)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lying wings of the Horten Brothers (940.544.9.43 DAB)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sserschmitt Me 109 de 1936 à 1942 (940.544.9.43 ELB)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e warplanes of the third reich (940.544.9.43 GRE)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sserschmitt Bf 109 (940.544.9.43 GRI)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cke-Wulf Fw 190 (940.544.9.43 GRI)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Luftwaffe 1939-1943 (940.544.9.43 HAC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erman Aircraft of the First World War  (940.44 GRA)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Luftwaffe 1943-1945 (940.544.9.43 HAC)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uftwaffe : Secret Projects Strategic Bombers 1935-1945 (940.544.9.43 HER)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uftwaffe secret projects - Ground attack and special purpose aircraft (940.544.9 43 HER)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sserschmitt Bf 110 (940.544.9.43 HIR)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einkel 177 "Greif" (940.544.9.43 HIR)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e Deutschen fluzeuge 1933-1945. 2.Auflage (940.544.9.43 KEN)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ukas. Les avions allemands d'attaque au sol (1933-1945) (940.544.9.43 LEO)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asseurs de nuit de la Luftwaffe - 1940-1945 (940.544.9.43 MIS)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ado Ar 234 Blitz (940.544.9.43 MUR)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cret Aircraft Designs of the Third Reich (940.544 9 43 MYH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uerre a été gagnée en Suisse : l'affaire Roessler (940.53 ACC)]]>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tha P.60 (940.544.9.43 MYH)]]>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utsche Jagdflugzeuge 1915-1945 (940.544.9 43 NOW)]]>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 87 Stuka.  (940.544.9.43 ROB)]]>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uftwaffe secret projects : fighters 1939-1945 (940.544.9.43 SCH)]]>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e Focke Wulf FW 190 (940.544.9.43 SWA)]]>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cret german aircraft projects of 1945 (940 544 9 43 TOR)]]>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Stuka en  Méditerrannée (940.544.9.43 WEA)]]>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cke-Wulf 190 "Würger" (940.544.9.43 WEB)]]>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bombardement français-Tome 1- 1939-1940 (940.544.9.44 AER)]]>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bombardement français - Tome 2 - 1940-1945 (940.544.9.44 AER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vie des Français sous l'occupation. Tome 2  (940.53 AMO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 vol. (416 p.) : couv. ill. en coul. ; 17 cm]]>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viation française. De 1939 à 1942 : Chasse, bombardement, reconnaissance et observation. Tome 1 : D'Amiot à Curtiss  (940.544.9 44 BRE)]]>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viation française. De 1939 à 1942 : Chasse, bombardement, reconnaissance, observation. Tome 2 : de Dewoitine à Potez  (940.544.9 44 BRE)]]>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cyclopédie des avions de chasse français 1939-1942 (940.544 9 44 EHR)]]>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Bloch MB-152 (940.544 9 44 JOA)]]>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er.Macchi C.202 (940.544.9.45 BAN)]]>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ggiane RE 2006 : a true story (940.544 9 45 BAR)]]>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ukhoï Su-2 (940.544.9.47 FER)]]>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viet Air Force fighters part I (940.544.9 47 GRE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et ouvrage est consacré aux appareils de la Seconde Guerre Mondiale.]]>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5943600"/>
          <a:chOff x="0" y="228600"/>
          <a:chExt cx="9144000" cy="59436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viet Air Force fighters part II (940.544.9 47 GRE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5943600" y="1371600"/>
            <a:ext cx="2743200" cy="457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et ouvrage est consacré aux appareils de la Seconde Guerre Mondiale.]]>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cyclopédie des chasseurs soviétiques 1939-1951 (940.544.9.47 LEO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2">
  <a:themeElements>
    <a:clrScheme name="Theme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241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2025-10-18T20:32:52Z</dcterms:created>
  <dcterms:modified xsi:type="dcterms:W3CDTF">2025-10-18T20:32:52Z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